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Yihao Song" initials="YS [7]" lastIdx="1" clrIdx="6">
    <p:extLst/>
  </p:cmAuthor>
  <p:cmAuthor id="1" name="Yihao Song" initials="YS" lastIdx="2" clrIdx="0">
    <p:extLst/>
  </p:cmAuthor>
  <p:cmAuthor id="8" name="Yihao Song" initials="YS [8]" lastIdx="1" clrIdx="7">
    <p:extLst/>
  </p:cmAuthor>
  <p:cmAuthor id="2" name="Yihao Song" initials="YS [2]" lastIdx="1" clrIdx="1">
    <p:extLst/>
  </p:cmAuthor>
  <p:cmAuthor id="3" name="Yihao Song" initials="YS [3]" lastIdx="1" clrIdx="2">
    <p:extLst/>
  </p:cmAuthor>
  <p:cmAuthor id="4" name="Yihao Song" initials="YS [4]" lastIdx="1" clrIdx="3">
    <p:extLst/>
  </p:cmAuthor>
  <p:cmAuthor id="5" name="Yihao Song" initials="YS [5]" lastIdx="1" clrIdx="4">
    <p:extLst/>
  </p:cmAuthor>
  <p:cmAuthor id="6" name="Yihao Song" initials="YS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4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2-13T21:02:58.155" idx="1">
    <p:pos x="6705" y="305"/>
    <p:text>For now, I just find points 5 minutes away from 117 fire stations. </p:text>
    <p:extLst>
      <p:ext uri="{C676402C-5697-4E1C-873F-D02D1690AC5C}">
        <p15:threadingInfo xmlns:p15="http://schemas.microsoft.com/office/powerpoint/2012/main" timeZoneBias="480"/>
      </p:ext>
    </p:extLst>
  </p:cm>
  <p:cm authorId="1" dt="2018-01-26T16:52:31.811" idx="2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7-12-13T21:07:38.763" idx="1">
    <p:pos x="6496" y="88"/>
    <p:text>The green rectangle represents whole Seoul City I defined.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17-12-13T21:09:41.639" idx="1">
    <p:pos x="6818" y="72"/>
    <p:text>These blue convex polygons represent 5 minutes area around each fire stations.</p:text>
    <p:extLst mod="1">
      <p:ext uri="{C676402C-5697-4E1C-873F-D02D1690AC5C}">
        <p15:threadingInfo xmlns:p15="http://schemas.microsoft.com/office/powerpoint/2012/main" timeZoneBias="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" dt="2017-12-13T21:12:09.673" idx="1">
    <p:pos x="6895" y="262"/>
    <p:text>The purple area represent loopholes that can't be cover any fire stations.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8" dt="2017-12-13T21:15:16.158" idx="1">
    <p:pos x="7237" y="253"/>
    <p:text>For example, this airport-shape place can be covered by three fire stations.</p:text>
    <p:extLst>
      <p:ext uri="{C676402C-5697-4E1C-873F-D02D1690AC5C}">
        <p15:threadingInfo xmlns:p15="http://schemas.microsoft.com/office/powerpoint/2012/main" timeZoneBias="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6BF9F-D2CB-0A4F-A980-7EB03F317E1E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90956-861A-E840-9A78-4F55BBF24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5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A54E-7B73-E74E-89FC-21BE3144F89E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7466-4844-E14B-AE57-6C41CE44D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3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A54E-7B73-E74E-89FC-21BE3144F89E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7466-4844-E14B-AE57-6C41CE44D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A54E-7B73-E74E-89FC-21BE3144F89E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7466-4844-E14B-AE57-6C41CE44D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3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A54E-7B73-E74E-89FC-21BE3144F89E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7466-4844-E14B-AE57-6C41CE44D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79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A54E-7B73-E74E-89FC-21BE3144F89E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7466-4844-E14B-AE57-6C41CE44D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3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A54E-7B73-E74E-89FC-21BE3144F89E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7466-4844-E14B-AE57-6C41CE44D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99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A54E-7B73-E74E-89FC-21BE3144F89E}" type="datetimeFigureOut">
              <a:rPr lang="en-US" smtClean="0"/>
              <a:t>1/26/18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7466-4844-E14B-AE57-6C41CE44D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86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A54E-7B73-E74E-89FC-21BE3144F89E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7466-4844-E14B-AE57-6C41CE44D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18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A54E-7B73-E74E-89FC-21BE3144F89E}" type="datetimeFigureOut">
              <a:rPr lang="en-US" smtClean="0"/>
              <a:t>1/26/18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7466-4844-E14B-AE57-6C41CE44D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19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A54E-7B73-E74E-89FC-21BE3144F89E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7466-4844-E14B-AE57-6C41CE44D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5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A54E-7B73-E74E-89FC-21BE3144F89E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7466-4844-E14B-AE57-6C41CE44D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02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7A54E-7B73-E74E-89FC-21BE3144F89E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07466-4844-E14B-AE57-6C41CE44D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3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77" y="665019"/>
            <a:ext cx="8640497" cy="5238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976498-5E96-4E4C-9567-1F9A3494B3A3}"/>
              </a:ext>
            </a:extLst>
          </p:cNvPr>
          <p:cNvSpPr txBox="1"/>
          <p:nvPr/>
        </p:nvSpPr>
        <p:spPr>
          <a:xfrm>
            <a:off x="9369632" y="1425039"/>
            <a:ext cx="24225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These Stars represent fire stations.</a:t>
            </a:r>
          </a:p>
          <a:p>
            <a:endParaRPr lang="en-US" dirty="0"/>
          </a:p>
          <a:p>
            <a:r>
              <a:rPr lang="en-US" dirty="0"/>
              <a:t>2. Different colored points around stars represents 5 minutes away from each fire station.</a:t>
            </a:r>
          </a:p>
        </p:txBody>
      </p:sp>
    </p:spTree>
    <p:extLst>
      <p:ext uri="{BB962C8B-B14F-4D97-AF65-F5344CB8AC3E}">
        <p14:creationId xmlns:p14="http://schemas.microsoft.com/office/powerpoint/2010/main" val="1513348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50" y="724395"/>
            <a:ext cx="7392072" cy="57555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DA46A8-463E-9941-A7F2-B5AB752D8629}"/>
              </a:ext>
            </a:extLst>
          </p:cNvPr>
          <p:cNvSpPr txBox="1"/>
          <p:nvPr/>
        </p:nvSpPr>
        <p:spPr>
          <a:xfrm>
            <a:off x="8752114" y="1175657"/>
            <a:ext cx="2861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green rectangle represents whole Seoul City I defined.</a:t>
            </a:r>
          </a:p>
        </p:txBody>
      </p:sp>
    </p:spTree>
    <p:extLst>
      <p:ext uri="{BB962C8B-B14F-4D97-AF65-F5344CB8AC3E}">
        <p14:creationId xmlns:p14="http://schemas.microsoft.com/office/powerpoint/2010/main" val="1122294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57" y="641268"/>
            <a:ext cx="8045590" cy="5684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9CD80E-930E-3746-835B-1998A7344C6B}"/>
              </a:ext>
            </a:extLst>
          </p:cNvPr>
          <p:cNvSpPr txBox="1"/>
          <p:nvPr/>
        </p:nvSpPr>
        <p:spPr>
          <a:xfrm>
            <a:off x="9286504" y="1389413"/>
            <a:ext cx="2196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blue convex polygons represent 5 minutes area around each fire stations.</a:t>
            </a:r>
          </a:p>
        </p:txBody>
      </p:sp>
    </p:spTree>
    <p:extLst>
      <p:ext uri="{BB962C8B-B14F-4D97-AF65-F5344CB8AC3E}">
        <p14:creationId xmlns:p14="http://schemas.microsoft.com/office/powerpoint/2010/main" val="1046722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42" y="660301"/>
            <a:ext cx="7464240" cy="5760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6D74E1-8842-954E-8597-593271F67617}"/>
              </a:ext>
            </a:extLst>
          </p:cNvPr>
          <p:cNvSpPr txBox="1"/>
          <p:nvPr/>
        </p:nvSpPr>
        <p:spPr>
          <a:xfrm>
            <a:off x="8717280" y="1112520"/>
            <a:ext cx="2377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purple area represent loopholes that can't be cover any fire stations.</a:t>
            </a:r>
          </a:p>
        </p:txBody>
      </p:sp>
    </p:spTree>
    <p:extLst>
      <p:ext uri="{BB962C8B-B14F-4D97-AF65-F5344CB8AC3E}">
        <p14:creationId xmlns:p14="http://schemas.microsoft.com/office/powerpoint/2010/main" val="79676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2"/>
          <a:stretch/>
        </p:blipFill>
        <p:spPr>
          <a:xfrm>
            <a:off x="385596" y="1104406"/>
            <a:ext cx="8128326" cy="45721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5B0072-ADBC-A047-8263-C3452604E061}"/>
              </a:ext>
            </a:extLst>
          </p:cNvPr>
          <p:cNvSpPr txBox="1"/>
          <p:nvPr/>
        </p:nvSpPr>
        <p:spPr>
          <a:xfrm>
            <a:off x="9132125" y="1460665"/>
            <a:ext cx="2470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this airport-shape place can be covered by three fire stations.</a:t>
            </a:r>
          </a:p>
        </p:txBody>
      </p:sp>
    </p:spTree>
    <p:extLst>
      <p:ext uri="{BB962C8B-B14F-4D97-AF65-F5344CB8AC3E}">
        <p14:creationId xmlns:p14="http://schemas.microsoft.com/office/powerpoint/2010/main" val="3604125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74</Words>
  <Application>Microsoft Macintosh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Yihao Song</dc:creator>
  <cp:lastModifiedBy>Yihao Song</cp:lastModifiedBy>
  <cp:revision>13</cp:revision>
  <dcterms:created xsi:type="dcterms:W3CDTF">2017-12-14T05:00:33Z</dcterms:created>
  <dcterms:modified xsi:type="dcterms:W3CDTF">2018-01-27T00:56:17Z</dcterms:modified>
</cp:coreProperties>
</file>